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257" r:id="rId33"/>
  </p:sldIdLst>
  <p:sldSz cx="12192000" cy="6858000"/>
  <p:notesSz cx="6858000" cy="9144000"/>
  <p:embeddedFontLst>
    <p:embeddedFont>
      <p:font typeface="72" panose="020B0503030000000003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ascadia Code" panose="020B0609020000020004" pitchFamily="49" charset="0"/>
      <p:regular r:id="rId45"/>
      <p:bold r:id="rId46"/>
    </p:embeddedFont>
    <p:embeddedFont>
      <p:font typeface="Rokkitt" pitchFamily="2" charset="0"/>
      <p:regular r:id="rId47"/>
      <p:bold r:id="rId48"/>
    </p:embeddedFont>
    <p:embeddedFont>
      <p:font typeface="Rubik" panose="00000500000000000000" pitchFamily="2" charset="-79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ardware" id="{240E8311-1381-4F7C-A7A3-CABCEC027F8C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51A"/>
    <a:srgbClr val="212738"/>
    <a:srgbClr val="F55D3E"/>
    <a:srgbClr val="9C7CA5"/>
    <a:srgbClr val="1282A2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 autoAdjust="0"/>
    <p:restoredTop sz="94655" autoAdjust="0"/>
  </p:normalViewPr>
  <p:slideViewPr>
    <p:cSldViewPr showGuides="1">
      <p:cViewPr varScale="1">
        <p:scale>
          <a:sx n="77" d="100"/>
          <a:sy n="77" d="100"/>
        </p:scale>
        <p:origin x="92" y="29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914400"/>
              <a:gd name="connsiteY0" fmla="*/ 0 h 914400"/>
              <a:gd name="connsiteX1" fmla="*/ 448056 w 914400"/>
              <a:gd name="connsiteY1" fmla="*/ 0 h 914400"/>
              <a:gd name="connsiteX2" fmla="*/ 914400 w 914400"/>
              <a:gd name="connsiteY2" fmla="*/ 0 h 914400"/>
              <a:gd name="connsiteX3" fmla="*/ 914400 w 914400"/>
              <a:gd name="connsiteY3" fmla="*/ 475488 h 914400"/>
              <a:gd name="connsiteX4" fmla="*/ 914400 w 914400"/>
              <a:gd name="connsiteY4" fmla="*/ 914400 h 914400"/>
              <a:gd name="connsiteX5" fmla="*/ 438912 w 914400"/>
              <a:gd name="connsiteY5" fmla="*/ 914400 h 914400"/>
              <a:gd name="connsiteX6" fmla="*/ 0 w 914400"/>
              <a:gd name="connsiteY6" fmla="*/ 914400 h 914400"/>
              <a:gd name="connsiteX7" fmla="*/ 0 w 914400"/>
              <a:gd name="connsiteY7" fmla="*/ 438912 h 914400"/>
              <a:gd name="connsiteX8" fmla="*/ 0 w 914400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914400" extrusionOk="0">
                <a:moveTo>
                  <a:pt x="0" y="0"/>
                </a:moveTo>
                <a:cubicBezTo>
                  <a:pt x="170164" y="-12015"/>
                  <a:pt x="225125" y="3548"/>
                  <a:pt x="448056" y="0"/>
                </a:cubicBezTo>
                <a:cubicBezTo>
                  <a:pt x="670987" y="-3548"/>
                  <a:pt x="760687" y="769"/>
                  <a:pt x="914400" y="0"/>
                </a:cubicBezTo>
                <a:cubicBezTo>
                  <a:pt x="937120" y="214470"/>
                  <a:pt x="921133" y="238511"/>
                  <a:pt x="914400" y="475488"/>
                </a:cubicBezTo>
                <a:cubicBezTo>
                  <a:pt x="907667" y="712465"/>
                  <a:pt x="936059" y="778433"/>
                  <a:pt x="914400" y="914400"/>
                </a:cubicBezTo>
                <a:cubicBezTo>
                  <a:pt x="808636" y="892064"/>
                  <a:pt x="545020" y="917439"/>
                  <a:pt x="438912" y="914400"/>
                </a:cubicBezTo>
                <a:cubicBezTo>
                  <a:pt x="332804" y="911361"/>
                  <a:pt x="109632" y="933953"/>
                  <a:pt x="0" y="914400"/>
                </a:cubicBezTo>
                <a:cubicBezTo>
                  <a:pt x="20088" y="768089"/>
                  <a:pt x="-11444" y="676188"/>
                  <a:pt x="0" y="438912"/>
                </a:cubicBezTo>
                <a:cubicBezTo>
                  <a:pt x="11444" y="201636"/>
                  <a:pt x="21704" y="18331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1249906"/>
                <a:gd name="connsiteY0" fmla="*/ 0 h 1260167"/>
                <a:gd name="connsiteX1" fmla="*/ 612454 w 1249906"/>
                <a:gd name="connsiteY1" fmla="*/ 0 h 1260167"/>
                <a:gd name="connsiteX2" fmla="*/ 1249906 w 1249906"/>
                <a:gd name="connsiteY2" fmla="*/ 0 h 1260167"/>
                <a:gd name="connsiteX3" fmla="*/ 1249906 w 1249906"/>
                <a:gd name="connsiteY3" fmla="*/ 655287 h 1260167"/>
                <a:gd name="connsiteX4" fmla="*/ 1249906 w 1249906"/>
                <a:gd name="connsiteY4" fmla="*/ 1260167 h 1260167"/>
                <a:gd name="connsiteX5" fmla="*/ 599955 w 1249906"/>
                <a:gd name="connsiteY5" fmla="*/ 1260167 h 1260167"/>
                <a:gd name="connsiteX6" fmla="*/ 0 w 1249906"/>
                <a:gd name="connsiteY6" fmla="*/ 1260167 h 1260167"/>
                <a:gd name="connsiteX7" fmla="*/ 0 w 1249906"/>
                <a:gd name="connsiteY7" fmla="*/ 604880 h 1260167"/>
                <a:gd name="connsiteX8" fmla="*/ 0 w 1249906"/>
                <a:gd name="connsiteY8" fmla="*/ 0 h 126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906" h="1260167" extrusionOk="0">
                  <a:moveTo>
                    <a:pt x="0" y="0"/>
                  </a:moveTo>
                  <a:cubicBezTo>
                    <a:pt x="183446" y="7410"/>
                    <a:pt x="443495" y="-25334"/>
                    <a:pt x="612454" y="0"/>
                  </a:cubicBezTo>
                  <a:cubicBezTo>
                    <a:pt x="781413" y="25334"/>
                    <a:pt x="1024837" y="7532"/>
                    <a:pt x="1249906" y="0"/>
                  </a:cubicBezTo>
                  <a:cubicBezTo>
                    <a:pt x="1280913" y="217740"/>
                    <a:pt x="1245534" y="345371"/>
                    <a:pt x="1249906" y="655287"/>
                  </a:cubicBezTo>
                  <a:cubicBezTo>
                    <a:pt x="1254278" y="965203"/>
                    <a:pt x="1253707" y="1025861"/>
                    <a:pt x="1249906" y="1260167"/>
                  </a:cubicBezTo>
                  <a:cubicBezTo>
                    <a:pt x="1091426" y="1231914"/>
                    <a:pt x="828906" y="1243091"/>
                    <a:pt x="599955" y="1260167"/>
                  </a:cubicBezTo>
                  <a:cubicBezTo>
                    <a:pt x="371004" y="1277243"/>
                    <a:pt x="207879" y="1266446"/>
                    <a:pt x="0" y="1260167"/>
                  </a:cubicBezTo>
                  <a:cubicBezTo>
                    <a:pt x="-3868" y="942612"/>
                    <a:pt x="3326" y="928457"/>
                    <a:pt x="0" y="604880"/>
                  </a:cubicBezTo>
                  <a:cubicBezTo>
                    <a:pt x="-3326" y="281303"/>
                    <a:pt x="21596" y="27928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914400"/>
              <a:gd name="connsiteY0" fmla="*/ 0 h 914400"/>
              <a:gd name="connsiteX1" fmla="*/ 448056 w 914400"/>
              <a:gd name="connsiteY1" fmla="*/ 0 h 914400"/>
              <a:gd name="connsiteX2" fmla="*/ 914400 w 914400"/>
              <a:gd name="connsiteY2" fmla="*/ 0 h 914400"/>
              <a:gd name="connsiteX3" fmla="*/ 914400 w 914400"/>
              <a:gd name="connsiteY3" fmla="*/ 475488 h 914400"/>
              <a:gd name="connsiteX4" fmla="*/ 914400 w 914400"/>
              <a:gd name="connsiteY4" fmla="*/ 914400 h 914400"/>
              <a:gd name="connsiteX5" fmla="*/ 438912 w 914400"/>
              <a:gd name="connsiteY5" fmla="*/ 914400 h 914400"/>
              <a:gd name="connsiteX6" fmla="*/ 0 w 914400"/>
              <a:gd name="connsiteY6" fmla="*/ 914400 h 914400"/>
              <a:gd name="connsiteX7" fmla="*/ 0 w 914400"/>
              <a:gd name="connsiteY7" fmla="*/ 438912 h 914400"/>
              <a:gd name="connsiteX8" fmla="*/ 0 w 914400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914400" extrusionOk="0">
                <a:moveTo>
                  <a:pt x="0" y="0"/>
                </a:moveTo>
                <a:cubicBezTo>
                  <a:pt x="170164" y="-12015"/>
                  <a:pt x="225125" y="3548"/>
                  <a:pt x="448056" y="0"/>
                </a:cubicBezTo>
                <a:cubicBezTo>
                  <a:pt x="670987" y="-3548"/>
                  <a:pt x="760687" y="769"/>
                  <a:pt x="914400" y="0"/>
                </a:cubicBezTo>
                <a:cubicBezTo>
                  <a:pt x="937120" y="214470"/>
                  <a:pt x="921133" y="238511"/>
                  <a:pt x="914400" y="475488"/>
                </a:cubicBezTo>
                <a:cubicBezTo>
                  <a:pt x="907667" y="712465"/>
                  <a:pt x="936059" y="778433"/>
                  <a:pt x="914400" y="914400"/>
                </a:cubicBezTo>
                <a:cubicBezTo>
                  <a:pt x="808636" y="892064"/>
                  <a:pt x="545020" y="917439"/>
                  <a:pt x="438912" y="914400"/>
                </a:cubicBezTo>
                <a:cubicBezTo>
                  <a:pt x="332804" y="911361"/>
                  <a:pt x="109632" y="933953"/>
                  <a:pt x="0" y="914400"/>
                </a:cubicBezTo>
                <a:cubicBezTo>
                  <a:pt x="20088" y="768089"/>
                  <a:pt x="-11444" y="676188"/>
                  <a:pt x="0" y="438912"/>
                </a:cubicBezTo>
                <a:cubicBezTo>
                  <a:pt x="11444" y="201636"/>
                  <a:pt x="21704" y="18331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914400"/>
              <a:gd name="connsiteY0" fmla="*/ 0 h 914400"/>
              <a:gd name="connsiteX1" fmla="*/ 448056 w 914400"/>
              <a:gd name="connsiteY1" fmla="*/ 0 h 914400"/>
              <a:gd name="connsiteX2" fmla="*/ 914400 w 914400"/>
              <a:gd name="connsiteY2" fmla="*/ 0 h 914400"/>
              <a:gd name="connsiteX3" fmla="*/ 914400 w 914400"/>
              <a:gd name="connsiteY3" fmla="*/ 475488 h 914400"/>
              <a:gd name="connsiteX4" fmla="*/ 914400 w 914400"/>
              <a:gd name="connsiteY4" fmla="*/ 914400 h 914400"/>
              <a:gd name="connsiteX5" fmla="*/ 438912 w 914400"/>
              <a:gd name="connsiteY5" fmla="*/ 914400 h 914400"/>
              <a:gd name="connsiteX6" fmla="*/ 0 w 914400"/>
              <a:gd name="connsiteY6" fmla="*/ 914400 h 914400"/>
              <a:gd name="connsiteX7" fmla="*/ 0 w 914400"/>
              <a:gd name="connsiteY7" fmla="*/ 438912 h 914400"/>
              <a:gd name="connsiteX8" fmla="*/ 0 w 914400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914400" extrusionOk="0">
                <a:moveTo>
                  <a:pt x="0" y="0"/>
                </a:moveTo>
                <a:cubicBezTo>
                  <a:pt x="170164" y="-12015"/>
                  <a:pt x="225125" y="3548"/>
                  <a:pt x="448056" y="0"/>
                </a:cubicBezTo>
                <a:cubicBezTo>
                  <a:pt x="670987" y="-3548"/>
                  <a:pt x="760687" y="769"/>
                  <a:pt x="914400" y="0"/>
                </a:cubicBezTo>
                <a:cubicBezTo>
                  <a:pt x="937120" y="214470"/>
                  <a:pt x="921133" y="238511"/>
                  <a:pt x="914400" y="475488"/>
                </a:cubicBezTo>
                <a:cubicBezTo>
                  <a:pt x="907667" y="712465"/>
                  <a:pt x="936059" y="778433"/>
                  <a:pt x="914400" y="914400"/>
                </a:cubicBezTo>
                <a:cubicBezTo>
                  <a:pt x="808636" y="892064"/>
                  <a:pt x="545020" y="917439"/>
                  <a:pt x="438912" y="914400"/>
                </a:cubicBezTo>
                <a:cubicBezTo>
                  <a:pt x="332804" y="911361"/>
                  <a:pt x="109632" y="933953"/>
                  <a:pt x="0" y="914400"/>
                </a:cubicBezTo>
                <a:cubicBezTo>
                  <a:pt x="20088" y="768089"/>
                  <a:pt x="-11444" y="676188"/>
                  <a:pt x="0" y="438912"/>
                </a:cubicBezTo>
                <a:cubicBezTo>
                  <a:pt x="11444" y="201636"/>
                  <a:pt x="21704" y="18331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096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dirty="0" err="1"/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855</Words>
  <Application>Microsoft Office PowerPoint</Application>
  <PresentationFormat>Widescreen</PresentationFormat>
  <Paragraphs>285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Cambria Math</vt:lpstr>
      <vt:lpstr>Cascadia Code</vt:lpstr>
      <vt:lpstr>Calibri</vt:lpstr>
      <vt:lpstr>72</vt:lpstr>
      <vt:lpstr>Rubik</vt:lpstr>
      <vt:lpstr>Arial</vt:lpstr>
      <vt:lpstr>Rokkitt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29</cp:revision>
  <dcterms:created xsi:type="dcterms:W3CDTF">2020-08-26T01:11:27Z</dcterms:created>
  <dcterms:modified xsi:type="dcterms:W3CDTF">2020-08-26T15:31:42Z</dcterms:modified>
</cp:coreProperties>
</file>